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96"/>
      </p:cViewPr>
      <p:guideLst/>
    </p:cSldViewPr>
  </p:slideViewPr>
  <p:notesTextViewPr>
    <p:cViewPr>
      <p:scale>
        <a:sx n="200" d="100"/>
        <a:sy n="2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9068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80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6" name="Text 2"/>
          <p:cNvSpPr/>
          <p:nvPr/>
        </p:nvSpPr>
        <p:spPr>
          <a:xfrm>
            <a:off x="2037993" y="1365171"/>
            <a:ext cx="10554414" cy="38328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6036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Guide de Restauration et de Sauvegarde Automatique avec rsync et Flask</a:t>
            </a:r>
            <a:endParaRPr lang="en-US" sz="6036" dirty="0"/>
          </a:p>
        </p:txBody>
      </p:sp>
      <p:sp>
        <p:nvSpPr>
          <p:cNvPr id="7" name="Text 3"/>
          <p:cNvSpPr/>
          <p:nvPr/>
        </p:nvSpPr>
        <p:spPr>
          <a:xfrm>
            <a:off x="2037993" y="5531287"/>
            <a:ext cx="1055441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Ce document vous guidera à travers les étapes de la création d'un système de sauvegarde automatique pour votre serveur Linux en utilisant rsync et Flask. Vous apprendrez à installer les outils nécessaires, à développer un script de sauvegarde, à automatiser le processus avec cron et à créer une interface web pour visualiser et restaurer vos sauvegardes.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2037993" y="3253740"/>
            <a:ext cx="976276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FIN DE LA DOCUMENTATION ! 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4281368"/>
            <a:ext cx="638079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                            MERCI !</a:t>
            </a:r>
            <a:endParaRPr lang="en-US" sz="437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2037993" y="1634847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Étape 1: Installation des Outils Nécessaires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356848"/>
            <a:ext cx="1055441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Avant de commencer, assurez-vous d'avoir les outils suivants installés sur votre serveur Linux: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393394" y="3940016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rsync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351020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Python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762024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Flask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037993" y="5345192"/>
            <a:ext cx="1055441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Pour installer rsync, utilisez la commande suivante: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2037993" y="5928360"/>
            <a:ext cx="10554414" cy="666393"/>
          </a:xfrm>
          <a:prstGeom prst="roundRect">
            <a:avLst>
              <a:gd name="adj" fmla="val 15005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1" name="Shape 8"/>
          <p:cNvSpPr/>
          <p:nvPr/>
        </p:nvSpPr>
        <p:spPr>
          <a:xfrm>
            <a:off x="2026920" y="5928360"/>
            <a:ext cx="10576560" cy="666393"/>
          </a:xfrm>
          <a:prstGeom prst="roundRect">
            <a:avLst>
              <a:gd name="adj" fmla="val 5002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Text 9"/>
          <p:cNvSpPr/>
          <p:nvPr/>
        </p:nvSpPr>
        <p:spPr>
          <a:xfrm>
            <a:off x="2249091" y="6094928"/>
            <a:ext cx="101322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240B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apt install rsync -y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2037993" y="111656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Installer rsync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2255282"/>
            <a:ext cx="5554980" cy="343316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966103"/>
            <a:ext cx="278546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Installation de rsync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6446520"/>
            <a:ext cx="10554414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La commande `sudo apt install rsync -y` installe rsync sur votre système. La commande `-y` permet d'accepter automatiquement les confirmations de l'installation.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2037993" y="795695"/>
            <a:ext cx="668405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Installer Python et Flask</a:t>
            </a:r>
            <a:endParaRPr lang="en-US" sz="4374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7993" y="1934408"/>
            <a:ext cx="5110520" cy="315849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5370552"/>
            <a:ext cx="306145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Installation de Python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5850969"/>
            <a:ext cx="511052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Pour installer Python, utilisez la commande suivante: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2037993" y="6767393"/>
            <a:ext cx="5110520" cy="666393"/>
          </a:xfrm>
          <a:prstGeom prst="roundRect">
            <a:avLst>
              <a:gd name="adj" fmla="val 15005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9" name="Shape 5"/>
          <p:cNvSpPr/>
          <p:nvPr/>
        </p:nvSpPr>
        <p:spPr>
          <a:xfrm>
            <a:off x="2026920" y="6767393"/>
            <a:ext cx="5132665" cy="666393"/>
          </a:xfrm>
          <a:prstGeom prst="roundRect">
            <a:avLst>
              <a:gd name="adj" fmla="val 5002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0" name="Text 6"/>
          <p:cNvSpPr/>
          <p:nvPr/>
        </p:nvSpPr>
        <p:spPr>
          <a:xfrm>
            <a:off x="2249091" y="6933962"/>
            <a:ext cx="468832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240B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sudo apt install python3-pip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1934408"/>
            <a:ext cx="5110639" cy="315860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5370671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Installation de Flask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481768" y="5851088"/>
            <a:ext cx="511063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Une fois Python installé, utilisez pip pour installer Flask: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7481768" y="6767513"/>
            <a:ext cx="5110639" cy="666393"/>
          </a:xfrm>
          <a:prstGeom prst="roundRect">
            <a:avLst>
              <a:gd name="adj" fmla="val 15005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Shape 10"/>
          <p:cNvSpPr/>
          <p:nvPr/>
        </p:nvSpPr>
        <p:spPr>
          <a:xfrm>
            <a:off x="7470696" y="6767513"/>
            <a:ext cx="5132784" cy="666393"/>
          </a:xfrm>
          <a:prstGeom prst="roundRect">
            <a:avLst>
              <a:gd name="adj" fmla="val 5002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6" name="Text 11"/>
          <p:cNvSpPr/>
          <p:nvPr/>
        </p:nvSpPr>
        <p:spPr>
          <a:xfrm>
            <a:off x="7692866" y="6934081"/>
            <a:ext cx="468844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highlight>
                  <a:srgbClr val="240B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pip install Flask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17516832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3621167" y="427673"/>
            <a:ext cx="7388066" cy="97202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Étape 2: Développement du Script de Sauvegarde</a:t>
            </a:r>
            <a:endParaRPr lang="en-US" sz="3062" dirty="0"/>
          </a:p>
        </p:txBody>
      </p:sp>
      <p:sp>
        <p:nvSpPr>
          <p:cNvPr id="5" name="Text 2"/>
          <p:cNvSpPr/>
          <p:nvPr/>
        </p:nvSpPr>
        <p:spPr>
          <a:xfrm>
            <a:off x="3621167" y="1710690"/>
            <a:ext cx="7388066" cy="2332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Créez un fichier de script, par exemple `backup_script.sh`, et ajoutez le contenu suivant:</a:t>
            </a:r>
            <a:endParaRPr lang="en-US" sz="1225" dirty="0"/>
          </a:p>
        </p:txBody>
      </p:sp>
      <p:sp>
        <p:nvSpPr>
          <p:cNvPr id="6" name="Shape 3"/>
          <p:cNvSpPr/>
          <p:nvPr/>
        </p:nvSpPr>
        <p:spPr>
          <a:xfrm>
            <a:off x="3621167" y="2118836"/>
            <a:ext cx="7388066" cy="3032046"/>
          </a:xfrm>
          <a:prstGeom prst="roundRect">
            <a:avLst>
              <a:gd name="adj" fmla="val 2308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4"/>
          <p:cNvSpPr/>
          <p:nvPr/>
        </p:nvSpPr>
        <p:spPr>
          <a:xfrm>
            <a:off x="3613428" y="2118836"/>
            <a:ext cx="7403544" cy="3032046"/>
          </a:xfrm>
          <a:prstGeom prst="roundRect">
            <a:avLst>
              <a:gd name="adj" fmla="val 769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3768923" y="2235398"/>
            <a:ext cx="7092553" cy="27989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DCD7E5"/>
                </a:solidFill>
                <a:highlight>
                  <a:srgbClr val="240B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#!/bin/bash
# Remplacez les valeurs suivantes par vos propres valeurs
SOURCE="/path/to/source/directory"
DESTINATION="/path/to/destination/directory"
# Exécutez rsync pour sauvegarder les données
rsync -avz $SOURCE $DESTINATION
# Affichez un message de confirmation
echo "Sauvegarde terminée avec succès."
</a:t>
            </a:r>
            <a:endParaRPr lang="en-US" sz="1225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167" y="5325785"/>
            <a:ext cx="7003971" cy="461355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3621167" y="10114240"/>
            <a:ext cx="7388066" cy="4664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Remplacez `/path/to/source/directory` et `/path/to/destination/directory` par les chemins réels de vos dossiers source et de destination.</a:t>
            </a:r>
            <a:endParaRPr lang="en-US" sz="1225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167" y="10755630"/>
            <a:ext cx="7074813" cy="461355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621167" y="15544086"/>
            <a:ext cx="7388066" cy="2332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Rendez le script exécutable avec la commande suivante:</a:t>
            </a:r>
            <a:endParaRPr lang="en-US" sz="1225" dirty="0"/>
          </a:p>
        </p:txBody>
      </p:sp>
      <p:sp>
        <p:nvSpPr>
          <p:cNvPr id="13" name="Shape 8"/>
          <p:cNvSpPr/>
          <p:nvPr/>
        </p:nvSpPr>
        <p:spPr>
          <a:xfrm>
            <a:off x="3621167" y="15952232"/>
            <a:ext cx="7388066" cy="466368"/>
          </a:xfrm>
          <a:prstGeom prst="roundRect">
            <a:avLst>
              <a:gd name="adj" fmla="val 15008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4" name="Shape 9"/>
          <p:cNvSpPr/>
          <p:nvPr/>
        </p:nvSpPr>
        <p:spPr>
          <a:xfrm>
            <a:off x="3613428" y="15952232"/>
            <a:ext cx="7403544" cy="466368"/>
          </a:xfrm>
          <a:prstGeom prst="roundRect">
            <a:avLst>
              <a:gd name="adj" fmla="val 5003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5" name="Text 10"/>
          <p:cNvSpPr/>
          <p:nvPr/>
        </p:nvSpPr>
        <p:spPr>
          <a:xfrm>
            <a:off x="3768923" y="16068794"/>
            <a:ext cx="7092553" cy="2332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DCD7E5"/>
                </a:solidFill>
                <a:highlight>
                  <a:srgbClr val="240B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chmod +x backup_script.sh</a:t>
            </a:r>
            <a:endParaRPr lang="en-US" sz="1225" dirty="0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1167" y="16593503"/>
            <a:ext cx="7125533" cy="49565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0433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2561749" y="550307"/>
            <a:ext cx="8612743" cy="625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925"/>
              </a:lnSpc>
              <a:buNone/>
            </a:pPr>
            <a:r>
              <a:rPr lang="en-US" sz="394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Étape 3: Automatisation avec Cron</a:t>
            </a:r>
            <a:endParaRPr lang="en-US" sz="3940" dirty="0"/>
          </a:p>
        </p:txBody>
      </p:sp>
      <p:sp>
        <p:nvSpPr>
          <p:cNvPr id="5" name="Text 2"/>
          <p:cNvSpPr/>
          <p:nvPr/>
        </p:nvSpPr>
        <p:spPr>
          <a:xfrm>
            <a:off x="2561749" y="1475899"/>
            <a:ext cx="9506903" cy="600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64"/>
              </a:lnSpc>
              <a:buNone/>
            </a:pPr>
            <a:r>
              <a:rPr lang="en-US" sz="157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Pour automatiser la sauvegarde, configurez une tâche cron qui exécutera le script de sauvegarde à intervalles réguliers. Éditez la table des tâches cron avec la commande suivante:</a:t>
            </a:r>
            <a:endParaRPr lang="en-US" sz="1576" dirty="0"/>
          </a:p>
        </p:txBody>
      </p:sp>
      <p:sp>
        <p:nvSpPr>
          <p:cNvPr id="6" name="Shape 3"/>
          <p:cNvSpPr/>
          <p:nvPr/>
        </p:nvSpPr>
        <p:spPr>
          <a:xfrm>
            <a:off x="2561749" y="2301359"/>
            <a:ext cx="9506903" cy="600194"/>
          </a:xfrm>
          <a:prstGeom prst="roundRect">
            <a:avLst>
              <a:gd name="adj" fmla="val 15006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7" name="Shape 4"/>
          <p:cNvSpPr/>
          <p:nvPr/>
        </p:nvSpPr>
        <p:spPr>
          <a:xfrm>
            <a:off x="2551748" y="2301359"/>
            <a:ext cx="9526905" cy="600194"/>
          </a:xfrm>
          <a:prstGeom prst="roundRect">
            <a:avLst>
              <a:gd name="adj" fmla="val 5002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8" name="Text 5"/>
          <p:cNvSpPr/>
          <p:nvPr/>
        </p:nvSpPr>
        <p:spPr>
          <a:xfrm>
            <a:off x="2751892" y="2451378"/>
            <a:ext cx="9126617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64"/>
              </a:lnSpc>
              <a:buNone/>
            </a:pPr>
            <a:r>
              <a:rPr lang="en-US" sz="1576" dirty="0">
                <a:solidFill>
                  <a:srgbClr val="DCD7E5"/>
                </a:solidFill>
                <a:highlight>
                  <a:srgbClr val="240B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crontab -e</a:t>
            </a:r>
            <a:endParaRPr lang="en-US" sz="1576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1749" y="3126700"/>
            <a:ext cx="9506903" cy="2677478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2561749" y="6029325"/>
            <a:ext cx="9506903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64"/>
              </a:lnSpc>
              <a:buNone/>
            </a:pPr>
            <a:r>
              <a:rPr lang="en-US" sz="157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Ajoutez la ligne suivante pour une sauvegarde quotidienne à 2h du matin:</a:t>
            </a:r>
            <a:endParaRPr lang="en-US" sz="1576" dirty="0"/>
          </a:p>
        </p:txBody>
      </p:sp>
      <p:sp>
        <p:nvSpPr>
          <p:cNvPr id="11" name="Shape 7"/>
          <p:cNvSpPr/>
          <p:nvPr/>
        </p:nvSpPr>
        <p:spPr>
          <a:xfrm>
            <a:off x="2561749" y="6554629"/>
            <a:ext cx="9506903" cy="600194"/>
          </a:xfrm>
          <a:prstGeom prst="roundRect">
            <a:avLst>
              <a:gd name="adj" fmla="val 15006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2" name="Shape 8"/>
          <p:cNvSpPr/>
          <p:nvPr/>
        </p:nvSpPr>
        <p:spPr>
          <a:xfrm>
            <a:off x="2551748" y="6554629"/>
            <a:ext cx="9526905" cy="600194"/>
          </a:xfrm>
          <a:prstGeom prst="roundRect">
            <a:avLst>
              <a:gd name="adj" fmla="val 5002"/>
            </a:avLst>
          </a:prstGeom>
          <a:solidFill>
            <a:srgbClr val="240B41"/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13" name="Text 9"/>
          <p:cNvSpPr/>
          <p:nvPr/>
        </p:nvSpPr>
        <p:spPr>
          <a:xfrm>
            <a:off x="2751892" y="6704648"/>
            <a:ext cx="9126617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64"/>
              </a:lnSpc>
              <a:buNone/>
            </a:pPr>
            <a:r>
              <a:rPr lang="en-US" sz="1576" dirty="0">
                <a:solidFill>
                  <a:srgbClr val="DCD7E5"/>
                </a:solidFill>
                <a:highlight>
                  <a:srgbClr val="240B41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0 2 * * * /path/to/backup_script.sh</a:t>
            </a:r>
            <a:endParaRPr lang="en-US" sz="1576" dirty="0"/>
          </a:p>
        </p:txBody>
      </p:sp>
      <p:sp>
        <p:nvSpPr>
          <p:cNvPr id="14" name="Text 10"/>
          <p:cNvSpPr/>
          <p:nvPr/>
        </p:nvSpPr>
        <p:spPr>
          <a:xfrm>
            <a:off x="2561749" y="7379970"/>
            <a:ext cx="9506903" cy="3001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64"/>
              </a:lnSpc>
              <a:buNone/>
            </a:pPr>
            <a:r>
              <a:rPr lang="en-US" sz="157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Remplacez `/path/to/backup_script.sh` par le chemin réel de votre script de sauvegarde.</a:t>
            </a:r>
            <a:endParaRPr lang="en-US" sz="157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786574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3621167" y="427673"/>
            <a:ext cx="7388066" cy="145803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827"/>
              </a:lnSpc>
              <a:buNone/>
            </a:pPr>
            <a:r>
              <a:rPr lang="en-US" sz="3062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Étape 4: Développement de l'Interface de Visualisation/Restauration</a:t>
            </a:r>
            <a:endParaRPr lang="en-US" sz="3062" dirty="0"/>
          </a:p>
        </p:txBody>
      </p:sp>
      <p:sp>
        <p:nvSpPr>
          <p:cNvPr id="5" name="Text 2"/>
          <p:cNvSpPr/>
          <p:nvPr/>
        </p:nvSpPr>
        <p:spPr>
          <a:xfrm>
            <a:off x="3621167" y="2196703"/>
            <a:ext cx="7388066" cy="4664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Créez un répertoire pour l'application Flask, par exemple `flask_app`, et créez un répertoire `templates` à l'intérieur. Créez un fichier `index.html` dans le répertoire `templates` avec le contenu suivant:</a:t>
            </a:r>
            <a:endParaRPr lang="en-US" sz="1225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1167" y="2838093"/>
            <a:ext cx="7125533" cy="884515"/>
          </a:xfrm>
          <a:prstGeom prst="rect">
            <a:avLst/>
          </a:prstGeom>
        </p:spPr>
      </p:pic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1167" y="3897511"/>
            <a:ext cx="7135297" cy="534591"/>
          </a:xfrm>
          <a:prstGeom prst="rect">
            <a:avLst/>
          </a:prstGeom>
        </p:spPr>
      </p:pic>
      <p:pic>
        <p:nvPicPr>
          <p:cNvPr id="8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1167" y="4607004"/>
            <a:ext cx="6989445" cy="2702362"/>
          </a:xfrm>
          <a:prstGeom prst="rect">
            <a:avLst/>
          </a:prstGeom>
        </p:spPr>
      </p:pic>
      <p:sp>
        <p:nvSpPr>
          <p:cNvPr id="9" name="Text 3"/>
          <p:cNvSpPr/>
          <p:nvPr/>
        </p:nvSpPr>
        <p:spPr>
          <a:xfrm>
            <a:off x="3621167" y="7484269"/>
            <a:ext cx="7388066" cy="2332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837"/>
              </a:lnSpc>
              <a:buNone/>
            </a:pPr>
            <a:endParaRPr lang="en-US" sz="1225" dirty="0"/>
          </a:p>
        </p:txBody>
      </p:sp>
      <p:sp>
        <p:nvSpPr>
          <p:cNvPr id="10" name="Text 4"/>
          <p:cNvSpPr/>
          <p:nvPr/>
        </p:nvSpPr>
        <p:spPr>
          <a:xfrm>
            <a:off x="3621167" y="7892415"/>
            <a:ext cx="7388066" cy="4664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837"/>
              </a:lnSpc>
              <a:buNone/>
            </a:pPr>
            <a:r>
              <a:rPr lang="en-US" sz="122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Ce fichier HTML affichera la liste des sauvegardes disponibles. Vous devrez ajouter du code Python dans votre application Flask pour générer dynamiquement cette liste.</a:t>
            </a:r>
            <a:endParaRPr lang="en-US" sz="122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957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2601039" y="545783"/>
            <a:ext cx="7764542" cy="62031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884"/>
              </a:lnSpc>
              <a:buNone/>
            </a:pPr>
            <a:r>
              <a:rPr lang="en-US" sz="390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Créer l'interface web avec Flask</a:t>
            </a:r>
            <a:endParaRPr lang="en-US" sz="3907" dirty="0"/>
          </a:p>
        </p:txBody>
      </p:sp>
      <p:sp>
        <p:nvSpPr>
          <p:cNvPr id="5" name="Text 2"/>
          <p:cNvSpPr/>
          <p:nvPr/>
        </p:nvSpPr>
        <p:spPr>
          <a:xfrm>
            <a:off x="2601039" y="1463754"/>
            <a:ext cx="9428202" cy="2976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44"/>
              </a:lnSpc>
              <a:buNone/>
            </a:pPr>
            <a:r>
              <a:rPr lang="en-US" sz="156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Créez un fichier `app.py` dans le répertoire `flask_app` avec le contenu suivant:</a:t>
            </a:r>
            <a:endParaRPr lang="en-US" sz="1563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01039" y="1984653"/>
            <a:ext cx="9428202" cy="488096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601039" y="7088862"/>
            <a:ext cx="9428202" cy="5953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44"/>
              </a:lnSpc>
              <a:buNone/>
            </a:pPr>
            <a:r>
              <a:rPr lang="en-US" sz="156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Ce code Python crée une application Flask qui affiche la page `index.html`. Vous devrez ajouter du code pour obtenir la liste des sauvegardes et la transmettre au template.</a:t>
            </a:r>
            <a:endParaRPr lang="en-US" sz="1563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fr-FR"/>
          </a:p>
        </p:txBody>
      </p:sp>
      <p:sp>
        <p:nvSpPr>
          <p:cNvPr id="4" name="Text 1"/>
          <p:cNvSpPr/>
          <p:nvPr/>
        </p:nvSpPr>
        <p:spPr>
          <a:xfrm>
            <a:off x="2037993" y="3067764"/>
            <a:ext cx="500622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Puis de l'HTML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984308"/>
            <a:ext cx="500622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175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Créer un fichier "index.html" dans le répertoire "templates" avec le contenu suivant: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4850725"/>
            <a:ext cx="500622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3806" y="2637592"/>
            <a:ext cx="5006221" cy="295441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599</Words>
  <Application>Microsoft Office PowerPoint</Application>
  <PresentationFormat>Personnalisé</PresentationFormat>
  <Paragraphs>51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Consolas</vt:lpstr>
      <vt:lpstr>Heebo</vt:lpstr>
      <vt:lpstr>Montserrat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Matteo Ferrari</cp:lastModifiedBy>
  <cp:revision>2</cp:revision>
  <dcterms:created xsi:type="dcterms:W3CDTF">2024-06-16T20:21:50Z</dcterms:created>
  <dcterms:modified xsi:type="dcterms:W3CDTF">2024-06-16T20:26:23Z</dcterms:modified>
</cp:coreProperties>
</file>